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10287000" cx="1828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1" roundtripDataSignature="AMtx7mg0JEazPN93Z1ybSnA/d7H5XwXI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857500" y="512763"/>
            <a:ext cx="3429000" cy="25669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6502400"/>
            <a:ext cx="3962400" cy="3413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2" type="hdr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:notes"/>
          <p:cNvSpPr txBox="1"/>
          <p:nvPr>
            <p:ph idx="10" type="dt"/>
          </p:nvPr>
        </p:nvSpPr>
        <p:spPr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1.7.2013</a:t>
            </a:r>
            <a:endParaRPr/>
          </a:p>
        </p:txBody>
      </p:sp>
      <p:sp>
        <p:nvSpPr>
          <p:cNvPr id="87" name="Google Shape;87;p1:notes"/>
          <p:cNvSpPr/>
          <p:nvPr>
            <p:ph idx="3" type="sldImg"/>
          </p:nvPr>
        </p:nvSpPr>
        <p:spPr>
          <a:xfrm>
            <a:off x="2290763" y="512763"/>
            <a:ext cx="4562475" cy="25669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1:notes"/>
          <p:cNvSpPr txBox="1"/>
          <p:nvPr>
            <p:ph idx="1" type="body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9" name="Google Shape;89;p1:notes"/>
          <p:cNvSpPr txBox="1"/>
          <p:nvPr>
            <p:ph idx="11" type="ftr"/>
          </p:nvPr>
        </p:nvSpPr>
        <p:spPr>
          <a:xfrm>
            <a:off x="0" y="6502400"/>
            <a:ext cx="3962400" cy="3413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:notes"/>
          <p:cNvSpPr txBox="1"/>
          <p:nvPr>
            <p:ph idx="12" type="sldNum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/>
          <p:nvPr>
            <p:ph idx="2" type="hdr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:notes"/>
          <p:cNvSpPr txBox="1"/>
          <p:nvPr>
            <p:ph idx="10" type="dt"/>
          </p:nvPr>
        </p:nvSpPr>
        <p:spPr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1.7.2013</a:t>
            </a:r>
            <a:endParaRPr/>
          </a:p>
        </p:txBody>
      </p:sp>
      <p:sp>
        <p:nvSpPr>
          <p:cNvPr id="105" name="Google Shape;105;p2:notes"/>
          <p:cNvSpPr/>
          <p:nvPr>
            <p:ph idx="3" type="sldImg"/>
          </p:nvPr>
        </p:nvSpPr>
        <p:spPr>
          <a:xfrm>
            <a:off x="2290763" y="512763"/>
            <a:ext cx="4562475" cy="25669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2:notes"/>
          <p:cNvSpPr txBox="1"/>
          <p:nvPr>
            <p:ph idx="1" type="body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7" name="Google Shape;107;p2:notes"/>
          <p:cNvSpPr txBox="1"/>
          <p:nvPr>
            <p:ph idx="11" type="ftr"/>
          </p:nvPr>
        </p:nvSpPr>
        <p:spPr>
          <a:xfrm>
            <a:off x="0" y="6502400"/>
            <a:ext cx="3962400" cy="3413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/>
          <p:nvPr>
            <p:ph idx="12" type="sldNum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76e455c8a5_0_0:notes"/>
          <p:cNvSpPr txBox="1"/>
          <p:nvPr>
            <p:ph idx="2" type="hdr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g276e455c8a5_0_0:notes"/>
          <p:cNvSpPr txBox="1"/>
          <p:nvPr>
            <p:ph idx="10" type="dt"/>
          </p:nvPr>
        </p:nvSpPr>
        <p:spPr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1.7.2013</a:t>
            </a:r>
            <a:endParaRPr/>
          </a:p>
        </p:txBody>
      </p:sp>
      <p:sp>
        <p:nvSpPr>
          <p:cNvPr id="119" name="Google Shape;119;g276e455c8a5_0_0:notes"/>
          <p:cNvSpPr/>
          <p:nvPr>
            <p:ph idx="3" type="sldImg"/>
          </p:nvPr>
        </p:nvSpPr>
        <p:spPr>
          <a:xfrm>
            <a:off x="2290763" y="512763"/>
            <a:ext cx="4562400" cy="25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g276e455c8a5_0_0:notes"/>
          <p:cNvSpPr txBox="1"/>
          <p:nvPr>
            <p:ph idx="1" type="body"/>
          </p:nvPr>
        </p:nvSpPr>
        <p:spPr>
          <a:xfrm>
            <a:off x="914400" y="3251200"/>
            <a:ext cx="7315200" cy="30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1" name="Google Shape;121;g276e455c8a5_0_0:notes"/>
          <p:cNvSpPr txBox="1"/>
          <p:nvPr>
            <p:ph idx="11" type="ftr"/>
          </p:nvPr>
        </p:nvSpPr>
        <p:spPr>
          <a:xfrm>
            <a:off x="0" y="6502400"/>
            <a:ext cx="3962400" cy="34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g276e455c8a5_0_0:notes"/>
          <p:cNvSpPr txBox="1"/>
          <p:nvPr>
            <p:ph idx="12" type="sldNum"/>
          </p:nvPr>
        </p:nvSpPr>
        <p:spPr>
          <a:xfrm>
            <a:off x="5180013" y="6502400"/>
            <a:ext cx="3962400" cy="34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:notes"/>
          <p:cNvSpPr txBox="1"/>
          <p:nvPr>
            <p:ph idx="2" type="hdr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3:notes"/>
          <p:cNvSpPr txBox="1"/>
          <p:nvPr>
            <p:ph idx="10" type="dt"/>
          </p:nvPr>
        </p:nvSpPr>
        <p:spPr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1.7.2013</a:t>
            </a:r>
            <a:endParaRPr/>
          </a:p>
        </p:txBody>
      </p:sp>
      <p:sp>
        <p:nvSpPr>
          <p:cNvPr id="131" name="Google Shape;131;p3:notes"/>
          <p:cNvSpPr/>
          <p:nvPr>
            <p:ph idx="3" type="sldImg"/>
          </p:nvPr>
        </p:nvSpPr>
        <p:spPr>
          <a:xfrm>
            <a:off x="2290763" y="512763"/>
            <a:ext cx="4562475" cy="25669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3:notes"/>
          <p:cNvSpPr txBox="1"/>
          <p:nvPr>
            <p:ph idx="1" type="body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3" name="Google Shape;133;p3:notes"/>
          <p:cNvSpPr txBox="1"/>
          <p:nvPr>
            <p:ph idx="11" type="ftr"/>
          </p:nvPr>
        </p:nvSpPr>
        <p:spPr>
          <a:xfrm>
            <a:off x="0" y="6502400"/>
            <a:ext cx="3962400" cy="3413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3:notes"/>
          <p:cNvSpPr txBox="1"/>
          <p:nvPr>
            <p:ph idx="12" type="sldNum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:notes"/>
          <p:cNvSpPr txBox="1"/>
          <p:nvPr>
            <p:ph idx="2" type="hdr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4:notes"/>
          <p:cNvSpPr txBox="1"/>
          <p:nvPr>
            <p:ph idx="10" type="dt"/>
          </p:nvPr>
        </p:nvSpPr>
        <p:spPr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1.7.2013</a:t>
            </a:r>
            <a:endParaRPr/>
          </a:p>
        </p:txBody>
      </p:sp>
      <p:sp>
        <p:nvSpPr>
          <p:cNvPr id="145" name="Google Shape;145;p4:notes"/>
          <p:cNvSpPr/>
          <p:nvPr>
            <p:ph idx="3" type="sldImg"/>
          </p:nvPr>
        </p:nvSpPr>
        <p:spPr>
          <a:xfrm>
            <a:off x="2290763" y="512763"/>
            <a:ext cx="4562475" cy="25669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6" name="Google Shape;146;p4:notes"/>
          <p:cNvSpPr txBox="1"/>
          <p:nvPr>
            <p:ph idx="1" type="body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7" name="Google Shape;147;p4:notes"/>
          <p:cNvSpPr txBox="1"/>
          <p:nvPr>
            <p:ph idx="11" type="ftr"/>
          </p:nvPr>
        </p:nvSpPr>
        <p:spPr>
          <a:xfrm>
            <a:off x="0" y="6502400"/>
            <a:ext cx="3962400" cy="3413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4:notes"/>
          <p:cNvSpPr txBox="1"/>
          <p:nvPr>
            <p:ph idx="12" type="sldNum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" name="Google Shape;2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0" name="Google Shape;40;p1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1" name="Google Shape;41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8" name="Google Shape;48;p1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5.png"/><Relationship Id="rId7" Type="http://schemas.openxmlformats.org/officeDocument/2006/relationships/image" Target="../media/image2.png"/><Relationship Id="rId8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" name="Google Shape;92;p1"/>
          <p:cNvCxnSpPr/>
          <p:nvPr/>
        </p:nvCxnSpPr>
        <p:spPr>
          <a:xfrm>
            <a:off x="9144000" y="9639300"/>
            <a:ext cx="3356539" cy="0"/>
          </a:xfrm>
          <a:prstGeom prst="straightConnector1">
            <a:avLst/>
          </a:prstGeom>
          <a:noFill/>
          <a:ln cap="rnd" cmpd="sng" w="7620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3" name="Google Shape;93;p1"/>
          <p:cNvSpPr txBox="1"/>
          <p:nvPr/>
        </p:nvSpPr>
        <p:spPr>
          <a:xfrm>
            <a:off x="887373" y="2427025"/>
            <a:ext cx="172353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7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Basic Details of the Team and Problem Statement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2620175" y="3459463"/>
            <a:ext cx="14688300" cy="39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-US" sz="2700" u="none" cap="none" strike="noStrike">
                <a:solidFill>
                  <a:srgbClr val="9900FF"/>
                </a:solidFill>
                <a:latin typeface="Cambria"/>
                <a:ea typeface="Cambria"/>
                <a:cs typeface="Cambria"/>
                <a:sym typeface="Cambria"/>
              </a:rPr>
              <a:t>PS ID:</a:t>
            </a:r>
            <a:r>
              <a:rPr b="0" i="0" lang="en-US" sz="2700" u="none" cap="none" strike="noStrike">
                <a:solidFill>
                  <a:srgbClr val="008000"/>
                </a:solidFill>
                <a:latin typeface="Cambria"/>
                <a:ea typeface="Cambria"/>
                <a:cs typeface="Cambria"/>
                <a:sym typeface="Cambria"/>
              </a:rPr>
              <a:t>    </a:t>
            </a:r>
            <a:endParaRPr b="0" i="0" sz="2700" u="none" cap="none" strike="noStrike">
              <a:solidFill>
                <a:srgbClr val="008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rgbClr val="008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just">
              <a:lnSpc>
                <a:spcPct val="10414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-US" sz="2700" u="none" cap="none" strike="noStrike">
                <a:solidFill>
                  <a:srgbClr val="9900FF"/>
                </a:solidFill>
                <a:latin typeface="Cambria"/>
                <a:ea typeface="Cambria"/>
                <a:cs typeface="Cambria"/>
                <a:sym typeface="Cambria"/>
              </a:rPr>
              <a:t>Problem Statement Title:</a:t>
            </a:r>
            <a:r>
              <a:rPr b="0" i="0" lang="en-US" sz="2700" u="none" cap="none" strike="noStrike">
                <a:solidFill>
                  <a:srgbClr val="008000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endParaRPr b="0" i="0" sz="2700" u="none" cap="none" strike="noStrike">
              <a:solidFill>
                <a:srgbClr val="008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just">
              <a:lnSpc>
                <a:spcPct val="10414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rgbClr val="008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just">
              <a:lnSpc>
                <a:spcPct val="10414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-US" sz="2700" u="none" cap="none" strike="noStrike">
                <a:solidFill>
                  <a:srgbClr val="9900FF"/>
                </a:solidFill>
                <a:latin typeface="Cambria"/>
                <a:ea typeface="Cambria"/>
                <a:cs typeface="Cambria"/>
                <a:sym typeface="Cambria"/>
              </a:rPr>
              <a:t>Team Name:</a:t>
            </a:r>
            <a:r>
              <a:rPr b="0" i="0" lang="en-US" sz="2700" u="none" cap="none" strike="noStrike">
                <a:solidFill>
                  <a:srgbClr val="008000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endParaRPr b="0" i="0" sz="2700" u="none" cap="none" strike="noStrike">
              <a:solidFill>
                <a:srgbClr val="008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just">
              <a:lnSpc>
                <a:spcPct val="10414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rgbClr val="008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-US" sz="2700" u="none" cap="none" strike="noStrike">
                <a:solidFill>
                  <a:srgbClr val="9900FF"/>
                </a:solidFill>
                <a:latin typeface="Cambria"/>
                <a:ea typeface="Cambria"/>
                <a:cs typeface="Cambria"/>
                <a:sym typeface="Cambria"/>
              </a:rPr>
              <a:t>Team Leader Name:</a:t>
            </a:r>
            <a:r>
              <a:rPr b="0" i="0" lang="en-US" sz="2700" u="none" cap="none" strike="noStrike">
                <a:solidFill>
                  <a:srgbClr val="008000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endParaRPr b="0" i="0" sz="2700" u="none" cap="none" strike="noStrike">
              <a:solidFill>
                <a:srgbClr val="008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rgbClr val="008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-US" sz="2700" u="none" cap="none" strike="noStrike">
                <a:solidFill>
                  <a:srgbClr val="9900FF"/>
                </a:solidFill>
                <a:latin typeface="Cambria"/>
                <a:ea typeface="Cambria"/>
                <a:cs typeface="Cambria"/>
                <a:sym typeface="Cambria"/>
              </a:rPr>
              <a:t>Institute Name: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5" name="Google Shape;9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2300" y="374000"/>
            <a:ext cx="3382167" cy="165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/>
          <p:cNvPicPr preferRelativeResize="0"/>
          <p:nvPr/>
        </p:nvPicPr>
        <p:blipFill rotWithShape="1">
          <a:blip r:embed="rId3">
            <a:alphaModFix/>
          </a:blip>
          <a:srcRect b="41008" l="30389" r="30614" t="0"/>
          <a:stretch/>
        </p:blipFill>
        <p:spPr>
          <a:xfrm>
            <a:off x="95750" y="8881100"/>
            <a:ext cx="1682601" cy="124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/>
          <p:cNvPicPr preferRelativeResize="0"/>
          <p:nvPr/>
        </p:nvPicPr>
        <p:blipFill rotWithShape="1">
          <a:blip r:embed="rId4">
            <a:alphaModFix/>
          </a:blip>
          <a:srcRect b="30142" l="7484" r="0" t="32216"/>
          <a:stretch/>
        </p:blipFill>
        <p:spPr>
          <a:xfrm>
            <a:off x="3949750" y="651475"/>
            <a:ext cx="3382175" cy="1375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300358" y="651477"/>
            <a:ext cx="2084068" cy="110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5265250" y="651475"/>
            <a:ext cx="2754800" cy="110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563400" y="989775"/>
            <a:ext cx="2754799" cy="699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379025" y="839300"/>
            <a:ext cx="3170202" cy="84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"/>
          <p:cNvPicPr preferRelativeResize="0"/>
          <p:nvPr/>
        </p:nvPicPr>
        <p:blipFill rotWithShape="1">
          <a:blip r:embed="rId3">
            <a:alphaModFix/>
          </a:blip>
          <a:srcRect b="41008" l="30389" r="30614" t="0"/>
          <a:stretch/>
        </p:blipFill>
        <p:spPr>
          <a:xfrm>
            <a:off x="95750" y="8881100"/>
            <a:ext cx="1682601" cy="12417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1" name="Google Shape;111;p2"/>
          <p:cNvCxnSpPr/>
          <p:nvPr/>
        </p:nvCxnSpPr>
        <p:spPr>
          <a:xfrm>
            <a:off x="1125311" y="2050572"/>
            <a:ext cx="3356400" cy="0"/>
          </a:xfrm>
          <a:prstGeom prst="straightConnector1">
            <a:avLst/>
          </a:prstGeom>
          <a:noFill/>
          <a:ln cap="rnd" cmpd="sng" w="7620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2" name="Google Shape;112;p2"/>
          <p:cNvSpPr txBox="1"/>
          <p:nvPr/>
        </p:nvSpPr>
        <p:spPr>
          <a:xfrm>
            <a:off x="1028700" y="896153"/>
            <a:ext cx="8301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799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Arial"/>
              <a:buNone/>
            </a:pPr>
            <a:r>
              <a:rPr b="1" i="0" lang="en-US" sz="594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Idea/Approach Details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"/>
          <p:cNvSpPr txBox="1"/>
          <p:nvPr/>
        </p:nvSpPr>
        <p:spPr>
          <a:xfrm>
            <a:off x="17192775" y="9713843"/>
            <a:ext cx="7848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10929940" y="1444178"/>
            <a:ext cx="2196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209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99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Flowchart:</a:t>
            </a:r>
            <a:endParaRPr b="0" i="0" sz="1400" u="none" cap="none" strike="noStrik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"/>
          <p:cNvSpPr txBox="1"/>
          <p:nvPr/>
        </p:nvSpPr>
        <p:spPr>
          <a:xfrm>
            <a:off x="10929950" y="6032650"/>
            <a:ext cx="30000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-US" sz="2700" u="none" cap="none" strike="noStrike">
                <a:solidFill>
                  <a:srgbClr val="9900FF"/>
                </a:solidFill>
                <a:latin typeface="Cambria"/>
                <a:ea typeface="Cambria"/>
                <a:cs typeface="Cambria"/>
                <a:sym typeface="Cambria"/>
              </a:rPr>
              <a:t>Technology stack:</a:t>
            </a:r>
            <a:endParaRPr b="0" i="0" sz="1400" u="none" cap="none" strike="noStrik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g276e455c8a5_0_0"/>
          <p:cNvPicPr preferRelativeResize="0"/>
          <p:nvPr/>
        </p:nvPicPr>
        <p:blipFill rotWithShape="1">
          <a:blip r:embed="rId3">
            <a:alphaModFix/>
          </a:blip>
          <a:srcRect b="41009" l="30389" r="30615" t="0"/>
          <a:stretch/>
        </p:blipFill>
        <p:spPr>
          <a:xfrm>
            <a:off x="95750" y="8881100"/>
            <a:ext cx="1682601" cy="12417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5" name="Google Shape;125;g276e455c8a5_0_0"/>
          <p:cNvCxnSpPr/>
          <p:nvPr/>
        </p:nvCxnSpPr>
        <p:spPr>
          <a:xfrm>
            <a:off x="1125311" y="2050572"/>
            <a:ext cx="3356400" cy="0"/>
          </a:xfrm>
          <a:prstGeom prst="straightConnector1">
            <a:avLst/>
          </a:prstGeom>
          <a:noFill/>
          <a:ln cap="rnd" cmpd="sng" w="7620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6" name="Google Shape;126;g276e455c8a5_0_0"/>
          <p:cNvSpPr txBox="1"/>
          <p:nvPr/>
        </p:nvSpPr>
        <p:spPr>
          <a:xfrm>
            <a:off x="1028700" y="896153"/>
            <a:ext cx="8301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799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40"/>
              <a:buFont typeface="Arial"/>
              <a:buNone/>
            </a:pPr>
            <a:r>
              <a:rPr b="1" i="0" lang="en-US" sz="594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Idea/Approach Details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g276e455c8a5_0_0"/>
          <p:cNvSpPr txBox="1"/>
          <p:nvPr/>
        </p:nvSpPr>
        <p:spPr>
          <a:xfrm>
            <a:off x="17192775" y="9713843"/>
            <a:ext cx="7848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6" name="Google Shape;136;p3"/>
          <p:cNvCxnSpPr/>
          <p:nvPr/>
        </p:nvCxnSpPr>
        <p:spPr>
          <a:xfrm>
            <a:off x="1191238" y="1882956"/>
            <a:ext cx="3356539" cy="0"/>
          </a:xfrm>
          <a:prstGeom prst="straightConnector1">
            <a:avLst/>
          </a:prstGeom>
          <a:noFill/>
          <a:ln cap="rnd" cmpd="sng" w="7620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7" name="Google Shape;137;p3"/>
          <p:cNvSpPr txBox="1"/>
          <p:nvPr/>
        </p:nvSpPr>
        <p:spPr>
          <a:xfrm>
            <a:off x="1125311" y="985711"/>
            <a:ext cx="86712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b="1" i="0" lang="en-US" sz="3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Cases:</a:t>
            </a:r>
            <a:endParaRPr b="1" i="0" sz="594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8" name="Google Shape;138;p3"/>
          <p:cNvSpPr txBox="1"/>
          <p:nvPr/>
        </p:nvSpPr>
        <p:spPr>
          <a:xfrm>
            <a:off x="10081160" y="1895269"/>
            <a:ext cx="7532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1" i="0" lang="en-US" sz="2700" u="none" cap="none" strike="noStrike">
                <a:solidFill>
                  <a:srgbClr val="9900FF"/>
                </a:solidFill>
                <a:latin typeface="Cambria"/>
                <a:ea typeface="Cambria"/>
                <a:cs typeface="Cambria"/>
                <a:sym typeface="Cambria"/>
              </a:rPr>
              <a:t>Dependencies / Show stopper :</a:t>
            </a:r>
            <a:endParaRPr b="1" i="0" sz="1400" u="none" cap="none" strike="noStrike">
              <a:solidFill>
                <a:srgbClr val="99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3"/>
          <p:cNvSpPr/>
          <p:nvPr/>
        </p:nvSpPr>
        <p:spPr>
          <a:xfrm>
            <a:off x="10081140" y="2569854"/>
            <a:ext cx="7272338" cy="5898737"/>
          </a:xfrm>
          <a:custGeom>
            <a:rect b="b" l="l" r="r" t="t"/>
            <a:pathLst>
              <a:path extrusionOk="0" h="7864983" w="9696450">
                <a:moveTo>
                  <a:pt x="9525" y="0"/>
                </a:moveTo>
                <a:lnTo>
                  <a:pt x="9686925" y="0"/>
                </a:lnTo>
                <a:cubicBezTo>
                  <a:pt x="9692132" y="0"/>
                  <a:pt x="9696450" y="4318"/>
                  <a:pt x="9696450" y="9525"/>
                </a:cubicBezTo>
                <a:lnTo>
                  <a:pt x="9696450" y="7855458"/>
                </a:lnTo>
                <a:cubicBezTo>
                  <a:pt x="9696450" y="7860664"/>
                  <a:pt x="9692132" y="7864983"/>
                  <a:pt x="9686925" y="7864983"/>
                </a:cubicBezTo>
                <a:lnTo>
                  <a:pt x="9525" y="7864983"/>
                </a:lnTo>
                <a:cubicBezTo>
                  <a:pt x="4318" y="7864983"/>
                  <a:pt x="0" y="7860664"/>
                  <a:pt x="0" y="7855458"/>
                </a:cubicBezTo>
                <a:lnTo>
                  <a:pt x="0" y="9525"/>
                </a:lnTo>
                <a:cubicBezTo>
                  <a:pt x="0" y="4318"/>
                  <a:pt x="4318" y="0"/>
                  <a:pt x="9525" y="0"/>
                </a:cubicBezTo>
                <a:moveTo>
                  <a:pt x="9525" y="19050"/>
                </a:moveTo>
                <a:lnTo>
                  <a:pt x="9525" y="9525"/>
                </a:lnTo>
                <a:lnTo>
                  <a:pt x="19050" y="9525"/>
                </a:lnTo>
                <a:lnTo>
                  <a:pt x="19050" y="7855458"/>
                </a:lnTo>
                <a:lnTo>
                  <a:pt x="9525" y="7855458"/>
                </a:lnTo>
                <a:lnTo>
                  <a:pt x="9525" y="7845933"/>
                </a:lnTo>
                <a:lnTo>
                  <a:pt x="9686925" y="7845933"/>
                </a:lnTo>
                <a:lnTo>
                  <a:pt x="9686925" y="7855458"/>
                </a:lnTo>
                <a:lnTo>
                  <a:pt x="9677400" y="7855458"/>
                </a:lnTo>
                <a:lnTo>
                  <a:pt x="9677400" y="9525"/>
                </a:lnTo>
                <a:lnTo>
                  <a:pt x="9686925" y="9525"/>
                </a:lnTo>
                <a:lnTo>
                  <a:pt x="9686925" y="19050"/>
                </a:lnTo>
                <a:lnTo>
                  <a:pt x="9525" y="1905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3"/>
          <p:cNvSpPr txBox="1"/>
          <p:nvPr/>
        </p:nvSpPr>
        <p:spPr>
          <a:xfrm>
            <a:off x="17289375" y="9706068"/>
            <a:ext cx="7848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" name="Google Shape;141;p3"/>
          <p:cNvPicPr preferRelativeResize="0"/>
          <p:nvPr/>
        </p:nvPicPr>
        <p:blipFill rotWithShape="1">
          <a:blip r:embed="rId3">
            <a:alphaModFix/>
          </a:blip>
          <a:srcRect b="41008" l="30389" r="30614" t="0"/>
          <a:stretch/>
        </p:blipFill>
        <p:spPr>
          <a:xfrm>
            <a:off x="95750" y="8881100"/>
            <a:ext cx="1682601" cy="124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Google Shape;150;p4"/>
          <p:cNvCxnSpPr/>
          <p:nvPr/>
        </p:nvCxnSpPr>
        <p:spPr>
          <a:xfrm>
            <a:off x="1350680" y="2606856"/>
            <a:ext cx="3356400" cy="0"/>
          </a:xfrm>
          <a:prstGeom prst="straightConnector1">
            <a:avLst/>
          </a:prstGeom>
          <a:noFill/>
          <a:ln cap="rnd" cmpd="sng" w="7620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1" name="Google Shape;151;p4"/>
          <p:cNvSpPr txBox="1"/>
          <p:nvPr/>
        </p:nvSpPr>
        <p:spPr>
          <a:xfrm>
            <a:off x="1446034" y="1375745"/>
            <a:ext cx="9926261" cy="8591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1" i="0" lang="en-US" sz="66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Team Member Details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4"/>
          <p:cNvSpPr txBox="1"/>
          <p:nvPr/>
        </p:nvSpPr>
        <p:spPr>
          <a:xfrm>
            <a:off x="2893834" y="3047581"/>
            <a:ext cx="5931000" cy="57615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25994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accent4"/>
                </a:solidFill>
                <a:latin typeface="Cambria"/>
                <a:ea typeface="Cambria"/>
                <a:cs typeface="Cambria"/>
                <a:sym typeface="Cambria"/>
              </a:rPr>
              <a:t>Team Leader Name:</a:t>
            </a:r>
            <a:endParaRPr b="0" i="0" sz="1400" u="none" cap="none" strike="noStrike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25994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Branch: 	Stream: 	Year: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25994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accent4"/>
                </a:solidFill>
                <a:latin typeface="Cambria"/>
                <a:ea typeface="Cambria"/>
                <a:cs typeface="Cambria"/>
                <a:sym typeface="Cambria"/>
              </a:rPr>
              <a:t>Team Member 1 Name: </a:t>
            </a:r>
            <a:endParaRPr b="0" i="0" sz="1400" u="none" cap="none" strike="noStrike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25994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Branch: 	Stream: 	Year: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25994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accent4"/>
                </a:solidFill>
                <a:latin typeface="Cambria"/>
                <a:ea typeface="Cambria"/>
                <a:cs typeface="Cambria"/>
                <a:sym typeface="Cambria"/>
              </a:rPr>
              <a:t>Team Member 2 Name: </a:t>
            </a:r>
            <a:endParaRPr b="0" i="0" sz="1400" u="none" cap="none" strike="noStrike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25994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Branch: 	Stream: 	Year: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25994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accent4"/>
                </a:solidFill>
                <a:latin typeface="Cambria"/>
                <a:ea typeface="Cambria"/>
                <a:cs typeface="Cambria"/>
                <a:sym typeface="Cambria"/>
              </a:rPr>
              <a:t>Team Member 3 Name: </a:t>
            </a:r>
            <a:endParaRPr b="0" i="0" sz="1400" u="none" cap="none" strike="noStrike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25994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Branch: 	Stream: 	Year: </a:t>
            </a:r>
            <a:endParaRPr b="1" i="0" sz="18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153" name="Google Shape;153;p4"/>
          <p:cNvPicPr preferRelativeResize="0"/>
          <p:nvPr/>
        </p:nvPicPr>
        <p:blipFill rotWithShape="1">
          <a:blip r:embed="rId3">
            <a:alphaModFix/>
          </a:blip>
          <a:srcRect b="41008" l="30389" r="30614" t="0"/>
          <a:stretch/>
        </p:blipFill>
        <p:spPr>
          <a:xfrm>
            <a:off x="95750" y="8881100"/>
            <a:ext cx="1682601" cy="124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Logidha V</dc:creator>
</cp:coreProperties>
</file>